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  <p:sldMasterId id="2147483720" r:id="rId2"/>
    <p:sldMasterId id="2147483736" r:id="rId3"/>
  </p:sldMasterIdLst>
  <p:notesMasterIdLst>
    <p:notesMasterId r:id="rId9"/>
  </p:notesMasterIdLst>
  <p:sldIdLst>
    <p:sldId id="298" r:id="rId4"/>
    <p:sldId id="299" r:id="rId5"/>
    <p:sldId id="286" r:id="rId6"/>
    <p:sldId id="287" r:id="rId7"/>
    <p:sldId id="30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5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AE4BCC-D4DC-4D47-8F3A-FAA3BE9FC40C}" type="datetimeFigureOut">
              <a:rPr lang="en-GB" smtClean="0"/>
              <a:pPr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BA4011-A3A1-43CD-BC30-1F159E6EAB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530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61" name="TextBox 149"/>
          <p:cNvSpPr txBox="1">
            <a:spLocks noChangeArrowheads="1"/>
          </p:cNvSpPr>
          <p:nvPr/>
        </p:nvSpPr>
        <p:spPr bwMode="auto">
          <a:xfrm>
            <a:off x="561686" y="1979639"/>
            <a:ext cx="113445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</a:rPr>
              <a:t>uyện tập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</a:rPr>
              <a:t>MRVT về tình cảm bạn bè;</a:t>
            </a:r>
          </a:p>
          <a:p>
            <a:pPr algn="ctr" eaLnBrk="1" hangingPunct="1"/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</a:rPr>
              <a:t> Dấu chấm, dấu chấm hỏi, dấu chấm than.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57200" y="34471"/>
            <a:ext cx="11172497" cy="113877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E2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6600CC"/>
                </a:solidFill>
                <a:latin typeface="Times New Roman" pitchFamily="18" charset="0"/>
              </a:rPr>
              <a:t>NHIỆT LIỆT CHÀO MỪNG CÁC THẦY CÔ GIÁO </a:t>
            </a:r>
            <a:br>
              <a:rPr lang="en-US" altLang="en-US" sz="3600" b="1" dirty="0" smtClean="0">
                <a:solidFill>
                  <a:srgbClr val="6600CC"/>
                </a:solidFill>
                <a:latin typeface="Times New Roman" pitchFamily="18" charset="0"/>
              </a:rPr>
            </a:b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VỀ DỰ GIỜ MÔN TIẾNG VIỆT LỚP 2</a:t>
            </a:r>
            <a:endParaRPr lang="en-US" alt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TextBox 149"/>
          <p:cNvSpPr txBox="1">
            <a:spLocks noChangeArrowheads="1"/>
          </p:cNvSpPr>
          <p:nvPr/>
        </p:nvSpPr>
        <p:spPr bwMode="auto">
          <a:xfrm>
            <a:off x="1882758" y="3352800"/>
            <a:ext cx="8940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vi-VN" sz="32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5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1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1. Tìm từ ngữ chỉ tình cảm bạn bè?</a:t>
            </a:r>
          </a:p>
        </p:txBody>
      </p:sp>
      <p:graphicFrame>
        <p:nvGraphicFramePr>
          <p:cNvPr id="10" name="Table 9"/>
          <p:cNvGraphicFramePr/>
          <p:nvPr/>
        </p:nvGraphicFramePr>
        <p:xfrm>
          <a:off x="3421380" y="1449070"/>
          <a:ext cx="471932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thân thiết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quý mến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keo sơn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gắn bó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đoàn kết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đáng quý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Content Placeholder 3" descr="Captur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03325" y="3567430"/>
            <a:ext cx="9584690" cy="229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3. Chọn câu ở cột A phù hợp với ý ở cột B. Nói tên dấu câu đặt cuối mỗi câu.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902" y="2423447"/>
            <a:ext cx="9781796" cy="315569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701547" y="3480307"/>
            <a:ext cx="1793762" cy="897729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79770" y="5180720"/>
            <a:ext cx="1715539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79770" y="3269673"/>
            <a:ext cx="1715539" cy="941329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51" name="TextBox 147"/>
          <p:cNvSpPr txBox="1">
            <a:spLocks noChangeArrowheads="1"/>
          </p:cNvSpPr>
          <p:nvPr/>
        </p:nvSpPr>
        <p:spPr bwMode="auto">
          <a:xfrm>
            <a:off x="2769567" y="908948"/>
            <a:ext cx="6625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BÀI HỌC KẾT THÚC</a:t>
            </a:r>
          </a:p>
        </p:txBody>
      </p:sp>
      <p:sp>
        <p:nvSpPr>
          <p:cNvPr id="10" name="TextBox 149"/>
          <p:cNvSpPr txBox="1">
            <a:spLocks noChangeArrowheads="1"/>
          </p:cNvSpPr>
          <p:nvPr/>
        </p:nvSpPr>
        <p:spPr bwMode="auto">
          <a:xfrm>
            <a:off x="304800" y="2247348"/>
            <a:ext cx="11449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XIN CHÂN THÀNH CẢM ƠN </a:t>
            </a:r>
            <a:b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CÁC THẦY CÔ GIÁO VÀ CÁC EM HỌC SINH! 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Mận t10 LUYỆN TẬP  MRVT về tính cảm bạn bè, dấu chấm, dấu hỏi, dấu chấm th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Mận t10 LUYỆN TẬP  MRVT về tính cảm bạn bè, dấu chấm, dấu hỏi, dấu chấm than</Template>
  <TotalTime>26</TotalTime>
  <Words>86</Words>
  <Application>Microsoft Office PowerPoint</Application>
  <PresentationFormat>Custom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Mận t10 LUYỆN TẬP  MRVT về tính cảm bạn bè, dấu chấm, dấu hỏi, dấu chấm than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MR.DUNG</dc:creator>
  <cp:lastModifiedBy>MR.DUNG</cp:lastModifiedBy>
  <cp:revision>6</cp:revision>
  <dcterms:created xsi:type="dcterms:W3CDTF">2024-11-14T06:38:51Z</dcterms:created>
  <dcterms:modified xsi:type="dcterms:W3CDTF">2024-11-14T13:35:39Z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